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8"/>
  </p:notesMasterIdLst>
  <p:sldIdLst>
    <p:sldId id="257" r:id="rId2"/>
    <p:sldId id="269" r:id="rId3"/>
    <p:sldId id="272" r:id="rId4"/>
    <p:sldId id="273" r:id="rId5"/>
    <p:sldId id="275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884"/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/>
    <p:restoredTop sz="70192"/>
  </p:normalViewPr>
  <p:slideViewPr>
    <p:cSldViewPr snapToGrid="0" snapToObjects="1">
      <p:cViewPr>
        <p:scale>
          <a:sx n="72" d="100"/>
          <a:sy n="72" d="100"/>
        </p:scale>
        <p:origin x="17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25F04-5791-AF44-B177-06E8A94FCE9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1A459-007C-4544-98F2-A70FB57F5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22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 to http://</a:t>
            </a:r>
            <a:r>
              <a:rPr lang="en-US" dirty="0" err="1" smtClean="0"/>
              <a:t>www.governing.com</a:t>
            </a:r>
            <a:r>
              <a:rPr lang="en-US" dirty="0" smtClean="0"/>
              <a:t>/</a:t>
            </a:r>
            <a:r>
              <a:rPr lang="en-US" dirty="0" err="1" smtClean="0"/>
              <a:t>gov</a:t>
            </a:r>
            <a:r>
              <a:rPr lang="en-US" dirty="0" smtClean="0"/>
              <a:t>-data/transportation-infrastructure/carpool-commuting-data-metro-area-</a:t>
            </a:r>
            <a:r>
              <a:rPr lang="en-US" dirty="0" err="1" smtClean="0"/>
              <a:t>map.html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1A459-007C-4544-98F2-A70FB57F57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03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7DB0-0A8F-A74D-9CED-0A4EE404C08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61C4-00A9-D943-B31E-E393763AB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6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339702"/>
          </a:xfrm>
          <a:prstGeom prst="rect">
            <a:avLst/>
          </a:prstGeom>
          <a:solidFill>
            <a:srgbClr val="11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849"/>
            <a:ext cx="10515600" cy="4351338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Team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Jose </a:t>
            </a:r>
            <a:r>
              <a:rPr lang="en-US" sz="3200" dirty="0" smtClean="0">
                <a:solidFill>
                  <a:schemeClr val="bg1"/>
                </a:solidFill>
              </a:rPr>
              <a:t>Escobar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Maxine </a:t>
            </a:r>
            <a:r>
              <a:rPr lang="en-US" sz="3200" dirty="0" smtClean="0">
                <a:solidFill>
                  <a:schemeClr val="bg1"/>
                </a:solidFill>
              </a:rPr>
              <a:t>Hartnett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Samuel Henry</a:t>
            </a:r>
            <a:endParaRPr lang="en-US" sz="3200" dirty="0" smtClean="0">
              <a:solidFill>
                <a:schemeClr val="bg1"/>
              </a:solidFill>
            </a:endParaRPr>
          </a:p>
          <a:p>
            <a:pPr lvl="1"/>
            <a:r>
              <a:rPr lang="en-US" sz="3200" dirty="0" err="1">
                <a:solidFill>
                  <a:schemeClr val="bg1"/>
                </a:solidFill>
              </a:rPr>
              <a:t>Kushal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Joshi</a:t>
            </a:r>
          </a:p>
          <a:p>
            <a:pPr lvl="1"/>
            <a:r>
              <a:rPr lang="en-US" sz="3200" dirty="0" err="1">
                <a:solidFill>
                  <a:schemeClr val="bg1"/>
                </a:solidFill>
              </a:rPr>
              <a:t>Jiachen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Shi</a:t>
            </a:r>
          </a:p>
          <a:p>
            <a:pPr lvl="1"/>
            <a:r>
              <a:rPr lang="en-US" sz="3200" smtClean="0">
                <a:solidFill>
                  <a:schemeClr val="bg1"/>
                </a:solidFill>
              </a:rPr>
              <a:t>Johnathan Kruse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18977" y="181279"/>
            <a:ext cx="1717250" cy="1717250"/>
            <a:chOff x="508189" y="413021"/>
            <a:chExt cx="1528037" cy="1528037"/>
          </a:xfrm>
        </p:grpSpPr>
        <p:sp>
          <p:nvSpPr>
            <p:cNvPr id="6" name="Oval 5"/>
            <p:cNvSpPr/>
            <p:nvPr/>
          </p:nvSpPr>
          <p:spPr>
            <a:xfrm>
              <a:off x="508189" y="413021"/>
              <a:ext cx="1528037" cy="15280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94" y="625347"/>
              <a:ext cx="1209700" cy="97852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111878" y="102109"/>
            <a:ext cx="74668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Kookaburra Incorporated (#13)</a:t>
            </a:r>
          </a:p>
          <a:p>
            <a:endParaRPr lang="en-US" sz="1050" dirty="0">
              <a:solidFill>
                <a:srgbClr val="F4433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9070" y="435867"/>
            <a:ext cx="768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Carpooling Connections</a:t>
            </a:r>
          </a:p>
          <a:p>
            <a:endParaRPr lang="en-US" b="1" dirty="0">
              <a:solidFill>
                <a:srgbClr val="F44336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860110" y="1519593"/>
            <a:ext cx="2081456" cy="4487231"/>
            <a:chOff x="8720120" y="1609318"/>
            <a:chExt cx="1717250" cy="3925919"/>
          </a:xfrm>
        </p:grpSpPr>
        <p:grpSp>
          <p:nvGrpSpPr>
            <p:cNvPr id="13" name="Group 12"/>
            <p:cNvGrpSpPr/>
            <p:nvPr/>
          </p:nvGrpSpPr>
          <p:grpSpPr>
            <a:xfrm>
              <a:off x="8720120" y="1609318"/>
              <a:ext cx="1717250" cy="3925919"/>
              <a:chOff x="3247237" y="2070845"/>
              <a:chExt cx="1717250" cy="392591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427073" y="3231099"/>
                <a:ext cx="1340933" cy="276566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247237" y="2070845"/>
                <a:ext cx="1717250" cy="1717250"/>
              </a:xfrm>
              <a:prstGeom prst="ellipse">
                <a:avLst/>
              </a:prstGeom>
              <a:solidFill>
                <a:schemeClr val="bg1"/>
              </a:solidFill>
              <a:ln w="203200">
                <a:solidFill>
                  <a:srgbClr val="6363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1110" y="2649896"/>
                <a:ext cx="1490329" cy="559938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8899956" y="3486146"/>
              <a:ext cx="1340933" cy="837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solidFill>
                    <a:srgbClr val="115884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$</a:t>
              </a:r>
              <a:endParaRPr lang="en-US" sz="6000" dirty="0">
                <a:solidFill>
                  <a:srgbClr val="115884"/>
                </a:solidFill>
                <a:latin typeface="Adobe Caslon Pro" charset="0"/>
                <a:ea typeface="Adobe Caslon Pro" charset="0"/>
                <a:cs typeface="Adobe Caslon Pro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275" y="4860723"/>
            <a:ext cx="527437" cy="5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6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339702"/>
          </a:xfrm>
          <a:prstGeom prst="rect">
            <a:avLst/>
          </a:prstGeom>
          <a:solidFill>
            <a:srgbClr val="11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849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18977" y="181279"/>
            <a:ext cx="1717250" cy="1717250"/>
            <a:chOff x="508189" y="413021"/>
            <a:chExt cx="1528037" cy="1528037"/>
          </a:xfrm>
        </p:grpSpPr>
        <p:sp>
          <p:nvSpPr>
            <p:cNvPr id="6" name="Oval 5"/>
            <p:cNvSpPr/>
            <p:nvPr/>
          </p:nvSpPr>
          <p:spPr>
            <a:xfrm>
              <a:off x="508189" y="413021"/>
              <a:ext cx="1528037" cy="15280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94" y="625347"/>
              <a:ext cx="1209700" cy="97852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111878" y="102109"/>
            <a:ext cx="74668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Kookaburra Incorporated (#13)</a:t>
            </a:r>
          </a:p>
          <a:p>
            <a:endParaRPr lang="en-US" sz="1050" dirty="0">
              <a:solidFill>
                <a:srgbClr val="F4433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9070" y="435867"/>
            <a:ext cx="768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Solution</a:t>
            </a:r>
          </a:p>
          <a:p>
            <a:endParaRPr lang="en-US" b="1" dirty="0">
              <a:solidFill>
                <a:srgbClr val="F4433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70" y="1600338"/>
            <a:ext cx="8908835" cy="5024685"/>
          </a:xfrm>
          <a:prstGeom prst="rect">
            <a:avLst/>
          </a:prstGeom>
          <a:ln w="76200">
            <a:solidFill>
              <a:srgbClr val="115884"/>
            </a:solidFill>
          </a:ln>
        </p:spPr>
      </p:pic>
    </p:spTree>
    <p:extLst>
      <p:ext uri="{BB962C8B-B14F-4D97-AF65-F5344CB8AC3E}">
        <p14:creationId xmlns:p14="http://schemas.microsoft.com/office/powerpoint/2010/main" val="13515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6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339702"/>
          </a:xfrm>
          <a:prstGeom prst="rect">
            <a:avLst/>
          </a:prstGeom>
          <a:solidFill>
            <a:srgbClr val="11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18977" y="181279"/>
            <a:ext cx="1717250" cy="1717250"/>
            <a:chOff x="508189" y="413021"/>
            <a:chExt cx="1528037" cy="1528037"/>
          </a:xfrm>
        </p:grpSpPr>
        <p:sp>
          <p:nvSpPr>
            <p:cNvPr id="6" name="Oval 5"/>
            <p:cNvSpPr/>
            <p:nvPr/>
          </p:nvSpPr>
          <p:spPr>
            <a:xfrm>
              <a:off x="508189" y="413021"/>
              <a:ext cx="1528037" cy="15280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94" y="625347"/>
              <a:ext cx="1209700" cy="97852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111878" y="102109"/>
            <a:ext cx="74668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Kookaburra Incorporated (#13)</a:t>
            </a:r>
          </a:p>
          <a:p>
            <a:endParaRPr lang="en-US" sz="1050" dirty="0">
              <a:solidFill>
                <a:srgbClr val="F4433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9070" y="435867"/>
            <a:ext cx="768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Market</a:t>
            </a:r>
          </a:p>
          <a:p>
            <a:endParaRPr lang="en-US" b="1" dirty="0">
              <a:solidFill>
                <a:srgbClr val="F44336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" y="5809129"/>
            <a:ext cx="4754059" cy="806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63" y="1636196"/>
            <a:ext cx="9994498" cy="51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6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339702"/>
          </a:xfrm>
          <a:prstGeom prst="rect">
            <a:avLst/>
          </a:prstGeom>
          <a:solidFill>
            <a:srgbClr val="11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849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18977" y="181279"/>
            <a:ext cx="1717250" cy="1717250"/>
            <a:chOff x="508189" y="413021"/>
            <a:chExt cx="1528037" cy="1528037"/>
          </a:xfrm>
        </p:grpSpPr>
        <p:sp>
          <p:nvSpPr>
            <p:cNvPr id="6" name="Oval 5"/>
            <p:cNvSpPr/>
            <p:nvPr/>
          </p:nvSpPr>
          <p:spPr>
            <a:xfrm>
              <a:off x="508189" y="413021"/>
              <a:ext cx="1528037" cy="15280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94" y="625347"/>
              <a:ext cx="1209700" cy="97852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111878" y="102109"/>
            <a:ext cx="74668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Kookaburra Incorporated (#13)</a:t>
            </a:r>
          </a:p>
          <a:p>
            <a:endParaRPr lang="en-US" sz="1050" dirty="0">
              <a:solidFill>
                <a:srgbClr val="F4433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9070" y="435867"/>
            <a:ext cx="768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Demo</a:t>
            </a:r>
          </a:p>
          <a:p>
            <a:endParaRPr lang="en-US" b="1" dirty="0">
              <a:solidFill>
                <a:srgbClr val="F44336"/>
              </a:solidFill>
            </a:endParaRPr>
          </a:p>
        </p:txBody>
      </p:sp>
      <p:pic>
        <p:nvPicPr>
          <p:cNvPr id="9" name="main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8360" y="1513527"/>
            <a:ext cx="9169655" cy="515793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6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339702"/>
          </a:xfrm>
          <a:prstGeom prst="rect">
            <a:avLst/>
          </a:prstGeom>
          <a:solidFill>
            <a:srgbClr val="11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849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18977" y="181279"/>
            <a:ext cx="1717250" cy="1717250"/>
            <a:chOff x="508189" y="413021"/>
            <a:chExt cx="1528037" cy="1528037"/>
          </a:xfrm>
        </p:grpSpPr>
        <p:sp>
          <p:nvSpPr>
            <p:cNvPr id="6" name="Oval 5"/>
            <p:cNvSpPr/>
            <p:nvPr/>
          </p:nvSpPr>
          <p:spPr>
            <a:xfrm>
              <a:off x="508189" y="413021"/>
              <a:ext cx="1528037" cy="15280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94" y="625347"/>
              <a:ext cx="1209700" cy="97852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111878" y="102109"/>
            <a:ext cx="74668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Kookaburra Incorporated (#13)</a:t>
            </a:r>
          </a:p>
          <a:p>
            <a:endParaRPr lang="en-US" sz="1050" dirty="0">
              <a:solidFill>
                <a:srgbClr val="F4433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9070" y="435867"/>
            <a:ext cx="768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Technical Details</a:t>
            </a:r>
          </a:p>
          <a:p>
            <a:endParaRPr lang="en-US" b="1" dirty="0">
              <a:solidFill>
                <a:srgbClr val="F4433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8529"/>
            <a:ext cx="12192000" cy="459133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 flipH="1">
            <a:off x="1878565" y="5289433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H="1">
            <a:off x="1628133" y="4713778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flipH="1">
            <a:off x="2730500" y="5293064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flipH="1">
            <a:off x="1878565" y="4114043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flipH="1">
            <a:off x="2914398" y="4679944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>
            <a:off x="2666650" y="4127959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flipH="1">
            <a:off x="8889985" y="5356634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flipH="1">
            <a:off x="8639553" y="4780979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flipH="1">
            <a:off x="9741920" y="5353010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8889985" y="4181244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>
            <a:off x="9925818" y="4747145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H="1">
            <a:off x="9678070" y="4195160"/>
            <a:ext cx="55965" cy="67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01" y="4760774"/>
            <a:ext cx="1567683" cy="94061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264" y="4238054"/>
            <a:ext cx="1056454" cy="54638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094525" y="3867937"/>
            <a:ext cx="106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44336"/>
                </a:solidFill>
              </a:rPr>
              <a:t>HTML</a:t>
            </a:r>
            <a:endParaRPr lang="en-US" sz="2000" b="1" dirty="0">
              <a:solidFill>
                <a:srgbClr val="F44336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72" y="4780745"/>
            <a:ext cx="1497106" cy="39111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40" y="2619460"/>
            <a:ext cx="1962835" cy="196283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818674" y="3292817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44336"/>
                </a:solidFill>
              </a:rPr>
              <a:t>Agile</a:t>
            </a:r>
            <a:endParaRPr lang="en-US" sz="3200" b="1" dirty="0">
              <a:solidFill>
                <a:srgbClr val="F44336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81" y="4582295"/>
            <a:ext cx="770715" cy="77071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39" y="4701260"/>
            <a:ext cx="1883549" cy="578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682" y="1684378"/>
            <a:ext cx="3359022" cy="12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6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849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Team: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10623" y="2934585"/>
            <a:ext cx="265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 with $ and </a:t>
            </a:r>
            <a:r>
              <a:rPr lang="en-US" smtClean="0"/>
              <a:t>clock (Benefits of CC)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94172" y="1227172"/>
            <a:ext cx="4403656" cy="4403656"/>
            <a:chOff x="508189" y="413021"/>
            <a:chExt cx="1528037" cy="1528037"/>
          </a:xfrm>
        </p:grpSpPr>
        <p:sp>
          <p:nvSpPr>
            <p:cNvPr id="6" name="Oval 5"/>
            <p:cNvSpPr/>
            <p:nvPr/>
          </p:nvSpPr>
          <p:spPr>
            <a:xfrm>
              <a:off x="508189" y="413021"/>
              <a:ext cx="1528037" cy="15280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23" y="643812"/>
              <a:ext cx="1209700" cy="97852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0" y="647762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Kookaburra Incorporated (#13)</a:t>
            </a:r>
          </a:p>
          <a:p>
            <a:pPr algn="ctr"/>
            <a:endParaRPr lang="en-US" sz="1050" dirty="0">
              <a:solidFill>
                <a:srgbClr val="F4433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567610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Carpooling Connections</a:t>
            </a:r>
          </a:p>
          <a:p>
            <a:pPr algn="ctr"/>
            <a:endParaRPr lang="en-US" b="1" dirty="0">
              <a:solidFill>
                <a:srgbClr val="F443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74</Words>
  <Application>Microsoft Macintosh PowerPoint</Application>
  <PresentationFormat>Widescreen</PresentationFormat>
  <Paragraphs>32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Adobe Caslon Pro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Johnathan Kruse</dc:creator>
  <cp:lastModifiedBy>Johnathan Kruse</cp:lastModifiedBy>
  <cp:revision>60</cp:revision>
  <dcterms:created xsi:type="dcterms:W3CDTF">2016-12-04T22:18:26Z</dcterms:created>
  <dcterms:modified xsi:type="dcterms:W3CDTF">2016-12-05T20:59:23Z</dcterms:modified>
</cp:coreProperties>
</file>